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58" r:id="rId5"/>
    <p:sldId id="273" r:id="rId6"/>
    <p:sldId id="276" r:id="rId8"/>
    <p:sldId id="277" r:id="rId9"/>
    <p:sldId id="278" r:id="rId10"/>
    <p:sldId id="279" r:id="rId11"/>
    <p:sldId id="267" r:id="rId12"/>
    <p:sldId id="272" r:id="rId13"/>
    <p:sldId id="275" r:id="rId14"/>
    <p:sldId id="270" r:id="rId15"/>
    <p:sldId id="282" r:id="rId16"/>
    <p:sldId id="262" r:id="rId17"/>
    <p:sldId id="281" r:id="rId18"/>
    <p:sldId id="259" r:id="rId19"/>
    <p:sldId id="291" r:id="rId20"/>
    <p:sldId id="292" r:id="rId21"/>
    <p:sldId id="293" r:id="rId22"/>
    <p:sldId id="280" r:id="rId23"/>
    <p:sldId id="264" r:id="rId24"/>
    <p:sldId id="283" r:id="rId25"/>
    <p:sldId id="290" r:id="rId26"/>
    <p:sldId id="289" r:id="rId27"/>
    <p:sldId id="288" r:id="rId28"/>
    <p:sldId id="285" r:id="rId29"/>
    <p:sldId id="286" r:id="rId30"/>
    <p:sldId id="269" r:id="rId31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C7A"/>
    <a:srgbClr val="F1F2F4"/>
    <a:srgbClr val="EAEAEA"/>
    <a:srgbClr val="609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4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1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asoggetti-723668-unsplash"/>
          <p:cNvPicPr>
            <a:picLocks noChangeAspect="1"/>
          </p:cNvPicPr>
          <p:nvPr userDrawn="1"/>
        </p:nvPicPr>
        <p:blipFill>
          <a:blip r:embed="rId2"/>
          <a:srcRect t="16219" b="46231"/>
          <a:stretch>
            <a:fillRect/>
          </a:stretch>
        </p:blipFill>
        <p:spPr>
          <a:xfrm flipH="1">
            <a:off x="-10160" y="-1270"/>
            <a:ext cx="12255500" cy="68941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newsfla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bady-qb-42758-unsplash"/>
          <p:cNvPicPr>
            <a:picLocks noChangeAspect="1"/>
          </p:cNvPicPr>
          <p:nvPr userDrawn="1"/>
        </p:nvPicPr>
        <p:blipFill>
          <a:blip r:embed="rId2">
            <a:lum bright="24000" contrast="-12000"/>
          </a:blip>
          <a:stretch>
            <a:fillRect/>
          </a:stretch>
        </p:blipFill>
        <p:spPr>
          <a:xfrm>
            <a:off x="-24765" y="3810"/>
            <a:ext cx="123666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3" Type="http://schemas.openxmlformats.org/officeDocument/2006/relationships/tags" Target="../tags/tag3.xml"/><Relationship Id="rId2" Type="http://schemas.openxmlformats.org/officeDocument/2006/relationships/image" Target="../media/image9.jpe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83845" y="2100580"/>
            <a:ext cx="48056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600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如何做好</a:t>
            </a:r>
            <a:r>
              <a:rPr lang="en-US" altLang="zh-CN" sz="600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PPT</a:t>
            </a:r>
            <a:endParaRPr lang="en-US" altLang="zh-CN" sz="600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  <a:p>
            <a:pPr algn="l"/>
            <a:r>
              <a:rPr lang="en-US" altLang="zh-CN" sz="280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 WATERINK COLOURFUL STYLE</a:t>
            </a:r>
            <a:endParaRPr lang="en-US" altLang="zh-CN" sz="280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  <a:p>
            <a:pPr algn="l"/>
            <a:r>
              <a:rPr lang="en-US" altLang="zh-CN" sz="280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 DESIGN BY M</a:t>
            </a:r>
            <a:endParaRPr lang="en-US" altLang="zh-CN" sz="280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  <a:p>
            <a:pPr algn="l"/>
            <a:r>
              <a:rPr lang="zh-CN" altLang="en-US" sz="280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教学课件</a:t>
            </a:r>
            <a:r>
              <a:rPr lang="en-US" altLang="zh-CN" sz="280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|</a:t>
            </a:r>
            <a:r>
              <a:rPr lang="zh-CN" altLang="en-US" sz="280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工作汇报</a:t>
            </a:r>
            <a:r>
              <a:rPr lang="en-US" altLang="zh-CN" sz="280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|</a:t>
            </a:r>
            <a:r>
              <a:rPr lang="zh-CN" altLang="en-US" sz="280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艺术课堂</a:t>
            </a:r>
            <a:endParaRPr lang="zh-CN" altLang="en-US" sz="280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855845" y="330200"/>
            <a:ext cx="2480310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r>
              <a:rPr lang="zh-CN" altLang="en-US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基本设置</a:t>
            </a:r>
            <a:r>
              <a:rPr lang="en-US" altLang="zh-CN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en-US" altLang="zh-CN" sz="36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43330" y="1167765"/>
            <a:ext cx="4939030" cy="1437005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68605" y="1475105"/>
            <a:ext cx="822325" cy="8223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b="1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3</a:t>
            </a:r>
            <a:endParaRPr lang="en-US" altLang="zh-CN" sz="3200" b="1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 flipH="1">
            <a:off x="1231900" y="1221105"/>
            <a:ext cx="47244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3200">
                <a:solidFill>
                  <a:srgbClr val="023C7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快速访问工具栏</a:t>
            </a:r>
            <a:endParaRPr lang="zh-CN" altLang="en-US" sz="3200">
              <a:solidFill>
                <a:srgbClr val="023C7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/>
            <a:endParaRPr lang="zh-CN" altLang="en-US" sz="20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  <a:p>
            <a:pPr algn="just"/>
            <a:r>
              <a:rPr lang="zh-CN" altLang="en-US" sz="20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（打开：文件—选项—快速访问工具栏）</a:t>
            </a:r>
            <a:endParaRPr lang="zh-CN" altLang="en-US" sz="20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pic>
        <p:nvPicPr>
          <p:cNvPr id="3" name="图片 2" descr="1A0508D81B722212274A4810734B88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6300" y="1167765"/>
            <a:ext cx="6235700" cy="5403215"/>
          </a:xfrm>
          <a:prstGeom prst="rect">
            <a:avLst/>
          </a:prstGeom>
        </p:spPr>
      </p:pic>
      <p:pic>
        <p:nvPicPr>
          <p:cNvPr id="4" name="图片 3" descr="CEB5519C538A7685D2B8D8B43585D65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2840355"/>
            <a:ext cx="5712460" cy="240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855845" y="330200"/>
            <a:ext cx="2480310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r>
              <a:rPr lang="zh-CN" altLang="en-US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基本设置</a:t>
            </a:r>
            <a:r>
              <a:rPr lang="en-US" altLang="zh-CN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en-US" altLang="zh-CN" sz="36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69060" y="1153795"/>
            <a:ext cx="4413885" cy="1433195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55295" y="1461135"/>
            <a:ext cx="822325" cy="8223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b="1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4</a:t>
            </a:r>
            <a:endParaRPr lang="en-US" altLang="zh-CN" sz="3200" b="1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flipH="1">
            <a:off x="1369060" y="1207135"/>
            <a:ext cx="41738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/>
            <a:r>
              <a:rPr lang="zh-CN" altLang="en-US" sz="3200">
                <a:solidFill>
                  <a:srgbClr val="023C7A"/>
                </a:solidFill>
                <a:latin typeface="+mn-ea"/>
                <a:sym typeface="+mn-ea"/>
              </a:rPr>
              <a:t>嵌入字体</a:t>
            </a:r>
            <a:endParaRPr lang="zh-CN" altLang="en-US" sz="3200">
              <a:solidFill>
                <a:srgbClr val="023C7A"/>
              </a:solidFill>
              <a:latin typeface="+mn-ea"/>
              <a:sym typeface="+mn-ea"/>
            </a:endParaRPr>
          </a:p>
          <a:p>
            <a:pPr algn="just" fontAlgn="auto"/>
            <a:endParaRPr lang="zh-CN" altLang="en-US" sz="20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  <a:p>
            <a:pPr algn="just" fontAlgn="auto"/>
            <a:r>
              <a:rPr lang="zh-CN" altLang="en-US" sz="20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（打开：文件—选项—保存）</a:t>
            </a:r>
            <a:endParaRPr lang="zh-CN" altLang="en-US" sz="20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pic>
        <p:nvPicPr>
          <p:cNvPr id="3" name="图片 2" descr="82E2D5D2D10857CFFE6630F771E9E5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0425" y="1153795"/>
            <a:ext cx="5432425" cy="5608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12360" y="330200"/>
            <a:ext cx="236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基本设置</a:t>
            </a:r>
            <a:r>
              <a:rPr lang="en-US" altLang="zh-CN" sz="28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en-US" altLang="zh-CN" sz="28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28650" y="852170"/>
            <a:ext cx="822325" cy="8223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b="1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5</a:t>
            </a:r>
            <a:endParaRPr lang="en-US" altLang="zh-CN" sz="3200" b="1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 flipH="1">
            <a:off x="1743075" y="1002030"/>
            <a:ext cx="29749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3200">
                <a:solidFill>
                  <a:srgbClr val="023C7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插入动画</a:t>
            </a:r>
            <a:endParaRPr lang="zh-CN" altLang="en-US" sz="3200">
              <a:solidFill>
                <a:srgbClr val="023C7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VE0[4U4(BKS3[I%%]J3_3MJ"/>
          <p:cNvPicPr>
            <a:picLocks noChangeAspect="1"/>
          </p:cNvPicPr>
          <p:nvPr/>
        </p:nvPicPr>
        <p:blipFill>
          <a:blip r:embed="rId1"/>
          <a:srcRect r="25976"/>
          <a:stretch>
            <a:fillRect/>
          </a:stretch>
        </p:blipFill>
        <p:spPr>
          <a:xfrm>
            <a:off x="628650" y="1935480"/>
            <a:ext cx="6395085" cy="1038225"/>
          </a:xfrm>
          <a:prstGeom prst="rect">
            <a:avLst/>
          </a:prstGeom>
        </p:spPr>
      </p:pic>
      <p:pic>
        <p:nvPicPr>
          <p:cNvPr id="18" name="图片 17" descr="V5)]{P}627U]VLK))UOAV9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280" y="1002030"/>
            <a:ext cx="3897630" cy="5620385"/>
          </a:xfrm>
          <a:prstGeom prst="rect">
            <a:avLst/>
          </a:prstGeom>
        </p:spPr>
      </p:pic>
      <p:pic>
        <p:nvPicPr>
          <p:cNvPr id="19" name="图片 18" descr="MUTX42T07C4FU4}[QY3%7N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278505"/>
            <a:ext cx="2550795" cy="129413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632200" y="3385820"/>
            <a:ext cx="36480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有多张图片需要层层累加的话，鼠标选中图片后，选择上移或者下移就可以自定义图片累加的顺序。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357630" y="1993900"/>
            <a:ext cx="2976880" cy="15068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O2/</a:t>
            </a:r>
            <a:endParaRPr lang="en-US" altLang="zh-CN" sz="4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l"/>
            <a:r>
              <a:rPr lang="zh-CN" altLang="en-US" sz="44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常用快捷键</a:t>
            </a:r>
            <a:endParaRPr lang="en-US" altLang="zh-CN" sz="14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37760" y="330200"/>
            <a:ext cx="2316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常用快捷键</a:t>
            </a:r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zh-CN" altLang="en-US"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ctr"/>
            <a:endParaRPr lang="en-US" altLang="zh-CN" sz="16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5000" y="1098550"/>
            <a:ext cx="28740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平移复制（快捷键Ctrl）</a:t>
            </a:r>
            <a:endParaRPr lang="zh-CN" altLang="en-US"/>
          </a:p>
          <a:p>
            <a:r>
              <a:rPr lang="zh-CN" altLang="en-US"/>
              <a:t>选中对象，按住Ctrl，再拖动就可以直接复制一个当前对象，来回拖动几次可以复制多个。</a:t>
            </a:r>
            <a:endParaRPr lang="zh-CN" altLang="en-US"/>
          </a:p>
          <a:p>
            <a:r>
              <a:rPr lang="zh-CN" altLang="en-US"/>
              <a:t>同时按住Ctrl还能够多选对象。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78655" y="2421890"/>
            <a:ext cx="288734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组合（Ctrl+G）</a:t>
            </a:r>
            <a:endParaRPr lang="zh-CN" altLang="en-US"/>
          </a:p>
          <a:p>
            <a:r>
              <a:rPr lang="zh-CN" altLang="en-US"/>
              <a:t>同样也是用在内容多的时候，把内容进行一些组合，这样更方便对齐和移动。</a:t>
            </a:r>
            <a:endParaRPr lang="zh-CN" altLang="en-US"/>
          </a:p>
          <a:p>
            <a:r>
              <a:rPr lang="zh-CN" altLang="en-US"/>
              <a:t>取消组合快捷键：Ctrl+Shift+G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60740" y="3328035"/>
            <a:ext cx="312483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选择性粘贴（Ctrl+Shift+V）</a:t>
            </a:r>
            <a:endParaRPr lang="zh-CN" altLang="en-US"/>
          </a:p>
          <a:p>
            <a:r>
              <a:rPr lang="zh-CN" altLang="en-US"/>
              <a:t>刚刚前面说到嵌入字体，能够解决字体缺失的问题，不过嵌入字体有时候会导致PPT保存比较慢。这个时候可以用选择性粘贴，直接复制为图片。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357630" y="1993900"/>
            <a:ext cx="2976880" cy="17221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O3/</a:t>
            </a:r>
            <a:endParaRPr lang="en-US" altLang="zh-CN" sz="4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l"/>
            <a:r>
              <a:rPr lang="zh-CN" altLang="en-US" sz="44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便捷小技巧</a:t>
            </a:r>
            <a:endParaRPr lang="zh-CN" altLang="en-US" sz="4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l"/>
            <a:endParaRPr lang="en-US" altLang="zh-CN" sz="14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37760" y="330200"/>
            <a:ext cx="2316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便捷小技巧</a:t>
            </a:r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zh-CN" altLang="en-US"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ctr"/>
            <a:endParaRPr lang="en-US" altLang="zh-CN" sz="16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6425" y="1098550"/>
            <a:ext cx="11360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参考线/网格线</a:t>
            </a:r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just"/>
            <a:r>
              <a:rPr lang="zh-CN" altLang="en-US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（打开：视图 —参考线/网格线）PPT默认参考线只有两条，但我们可以自己新建，操作：鼠标选中参考线，按住Ctrl拖动。</a:t>
            </a:r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just"/>
            <a:r>
              <a:rPr lang="zh-CN" altLang="en-US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如果嫌参考线新建繁琐，可以试试网格线。</a:t>
            </a:r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pic>
        <p:nvPicPr>
          <p:cNvPr id="2" name="图片 1" descr="694A81B2376EAE59E1A97AE325F6C498"/>
          <p:cNvPicPr>
            <a:picLocks noChangeAspect="1"/>
          </p:cNvPicPr>
          <p:nvPr/>
        </p:nvPicPr>
        <p:blipFill>
          <a:blip r:embed="rId1"/>
          <a:srcRect b="39949"/>
          <a:stretch>
            <a:fillRect/>
          </a:stretch>
        </p:blipFill>
        <p:spPr>
          <a:xfrm>
            <a:off x="606425" y="2297430"/>
            <a:ext cx="10922635" cy="40995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37760" y="330200"/>
            <a:ext cx="2316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便捷小技巧</a:t>
            </a:r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zh-CN" altLang="en-US"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ctr"/>
            <a:endParaRPr lang="en-US" altLang="zh-CN" sz="16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6425" y="1098550"/>
            <a:ext cx="11360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替换字体</a:t>
            </a:r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just"/>
            <a:r>
              <a:rPr lang="zh-CN" altLang="en-US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（打开：开始 —替换—替换字体）</a:t>
            </a:r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just"/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just"/>
            <a:r>
              <a:rPr lang="zh-CN" altLang="en-US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如果你经常帮人做PPT，经常会遇到需要调节字体的时候，一个个选择未免太繁琐，可以试试这个功能。</a:t>
            </a:r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pic>
        <p:nvPicPr>
          <p:cNvPr id="2" name="图片 1" descr="D98A8671526775FED78CDDD888661A97"/>
          <p:cNvPicPr>
            <a:picLocks noChangeAspect="1"/>
          </p:cNvPicPr>
          <p:nvPr/>
        </p:nvPicPr>
        <p:blipFill>
          <a:blip r:embed="rId1"/>
          <a:srcRect l="4766" r="10246" b="33444"/>
          <a:stretch>
            <a:fillRect/>
          </a:stretch>
        </p:blipFill>
        <p:spPr>
          <a:xfrm>
            <a:off x="834390" y="2297430"/>
            <a:ext cx="8914765" cy="43630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37760" y="330200"/>
            <a:ext cx="2316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便捷小技巧</a:t>
            </a:r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zh-CN" altLang="en-US"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ctr"/>
            <a:endParaRPr lang="en-US" altLang="zh-CN" sz="16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6425" y="1098550"/>
            <a:ext cx="113601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格式/动画刷</a:t>
            </a:r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just"/>
            <a:r>
              <a:rPr lang="zh-CN" altLang="en-US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（打开：开始 —剪切板—格式刷）</a:t>
            </a:r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just"/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just"/>
            <a:r>
              <a:rPr lang="zh-CN" altLang="en-US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经常我们会在网上下载很多PPT模板，有很多设计师做好的样式，直接格式刷过来用就可以了。</a:t>
            </a:r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just"/>
            <a:r>
              <a:rPr lang="zh-CN" altLang="en-US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（打开：动画—高级动画—动画刷）</a:t>
            </a:r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pic>
        <p:nvPicPr>
          <p:cNvPr id="2" name="图片 1" descr="3585605BE8FBC0388BE954B4CD625F04"/>
          <p:cNvPicPr>
            <a:picLocks noChangeAspect="1"/>
          </p:cNvPicPr>
          <p:nvPr/>
        </p:nvPicPr>
        <p:blipFill>
          <a:blip r:embed="rId1"/>
          <a:srcRect t="4526" b="14494"/>
          <a:stretch>
            <a:fillRect/>
          </a:stretch>
        </p:blipFill>
        <p:spPr>
          <a:xfrm>
            <a:off x="606425" y="2726690"/>
            <a:ext cx="8816975" cy="38347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37760" y="330200"/>
            <a:ext cx="2316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便捷小技巧</a:t>
            </a:r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zh-CN" altLang="en-US"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ctr"/>
            <a:endParaRPr lang="en-US" altLang="zh-CN" sz="16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6425" y="1098550"/>
            <a:ext cx="113601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母版版式使用</a:t>
            </a:r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just"/>
            <a:r>
              <a:rPr lang="zh-CN" altLang="en-US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在设计模板的时候，难免会需要一些固定的版式。举个例子，在公司里做PPT时，有时候也需要在每一页加上logo，一个个加太繁琐，其实我们只要设置好母版就可以了。</a:t>
            </a:r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just"/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just"/>
            <a:r>
              <a:rPr lang="zh-CN" altLang="en-US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（打开：视图—幻灯片母版）</a:t>
            </a:r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just"/>
            <a:r>
              <a:rPr lang="zh-CN" altLang="en-US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编辑好母版，用到相应版式时，直接右键选择就行。</a:t>
            </a:r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pic>
        <p:nvPicPr>
          <p:cNvPr id="3" name="图片 2" descr="C10C51B0D35218A1F6B9E9A3CB981211"/>
          <p:cNvPicPr>
            <a:picLocks noChangeAspect="1"/>
          </p:cNvPicPr>
          <p:nvPr/>
        </p:nvPicPr>
        <p:blipFill>
          <a:blip r:embed="rId1"/>
          <a:srcRect r="39836" b="43990"/>
          <a:stretch>
            <a:fillRect/>
          </a:stretch>
        </p:blipFill>
        <p:spPr>
          <a:xfrm>
            <a:off x="606425" y="2851785"/>
            <a:ext cx="6051550" cy="3521075"/>
          </a:xfrm>
          <a:prstGeom prst="rect">
            <a:avLst/>
          </a:prstGeom>
        </p:spPr>
      </p:pic>
      <p:pic>
        <p:nvPicPr>
          <p:cNvPr id="4" name="图片 3" descr="DF358C9601275FC1E129247144CD021C"/>
          <p:cNvPicPr>
            <a:picLocks noChangeAspect="1"/>
          </p:cNvPicPr>
          <p:nvPr/>
        </p:nvPicPr>
        <p:blipFill>
          <a:blip r:embed="rId2"/>
          <a:srcRect l="27229" t="28126" r="15226" b="8583"/>
          <a:stretch>
            <a:fillRect/>
          </a:stretch>
        </p:blipFill>
        <p:spPr>
          <a:xfrm>
            <a:off x="6845300" y="2851785"/>
            <a:ext cx="5121275" cy="35210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075180" y="2699385"/>
            <a:ext cx="1859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目   录</a:t>
            </a:r>
            <a:endParaRPr lang="zh-CN" altLang="en-US" sz="4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ctr"/>
            <a:r>
              <a:rPr lang="en-US" altLang="zh-CN" sz="24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CONTENT</a:t>
            </a:r>
            <a:endParaRPr lang="en-US" altLang="zh-CN" sz="24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734945" y="4058285"/>
            <a:ext cx="539115" cy="0"/>
          </a:xfrm>
          <a:prstGeom prst="line">
            <a:avLst/>
          </a:prstGeom>
          <a:ln w="50800" cmpd="sng">
            <a:solidFill>
              <a:srgbClr val="023C7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58865" y="1200785"/>
            <a:ext cx="42100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O1/ PPT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制作与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基础设置</a:t>
            </a:r>
            <a:endParaRPr lang="zh-CN" altLang="en-US" sz="36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endParaRPr lang="en-US" altLang="zh-CN" sz="12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44260" y="2264410"/>
            <a:ext cx="42100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O2/ 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常用快捷键</a:t>
            </a:r>
            <a:endParaRPr lang="zh-CN" altLang="en-US" sz="36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endParaRPr lang="en-US" altLang="zh-CN" sz="12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58865" y="3347085"/>
            <a:ext cx="42100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O3/ 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便捷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小技巧</a:t>
            </a:r>
            <a:endParaRPr lang="zh-CN" altLang="en-US" sz="36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endParaRPr lang="en-US" altLang="zh-CN" sz="12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58865" y="4439285"/>
            <a:ext cx="4210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O4/ PPT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辅助工具</a:t>
            </a:r>
            <a:endParaRPr lang="en-US" altLang="zh-CN" sz="12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357630" y="1993900"/>
            <a:ext cx="3256280" cy="2461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O4/</a:t>
            </a:r>
            <a:endParaRPr lang="en-US" altLang="zh-CN" sz="4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l"/>
            <a:r>
              <a:rPr lang="en-US" altLang="zh-CN" sz="44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PPT</a:t>
            </a:r>
            <a:r>
              <a:rPr lang="zh-CN" altLang="en-US" sz="44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辅助工具</a:t>
            </a:r>
            <a:endParaRPr lang="en-US" altLang="zh-CN" sz="44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l"/>
            <a:endParaRPr lang="zh-CN" altLang="en-US" sz="4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l"/>
            <a:endParaRPr lang="en-US" altLang="zh-CN" sz="14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848860" y="330200"/>
            <a:ext cx="24942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-PPT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模板网站</a:t>
            </a:r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zh-CN" altLang="en-US"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ctr"/>
            <a:endParaRPr lang="en-US" altLang="zh-CN" sz="16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3715" y="958215"/>
            <a:ext cx="4334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just" fontAlgn="auto">
              <a:buFont typeface="Wingdings" panose="05000000000000000000" charset="0"/>
              <a:buChar char="l"/>
            </a:pP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相见恨晚的</a:t>
            </a:r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PPT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模板网站</a:t>
            </a:r>
            <a:endParaRPr lang="zh-CN" altLang="en-US"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pic>
        <p:nvPicPr>
          <p:cNvPr id="3" name="图片 2" descr="0916BAD3D093386CF5F8541B2B04EC3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715" y="1749425"/>
            <a:ext cx="3296285" cy="2472055"/>
          </a:xfrm>
          <a:prstGeom prst="rect">
            <a:avLst/>
          </a:prstGeom>
        </p:spPr>
      </p:pic>
      <p:pic>
        <p:nvPicPr>
          <p:cNvPr id="4" name="图片 3" descr="4393373C237872B1837A64489D79BE1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35" y="1749425"/>
            <a:ext cx="3252470" cy="2439670"/>
          </a:xfrm>
          <a:prstGeom prst="rect">
            <a:avLst/>
          </a:prstGeom>
        </p:spPr>
      </p:pic>
      <p:pic>
        <p:nvPicPr>
          <p:cNvPr id="6" name="图片 5" descr="7E28C37AD29C6467A344AC2A458C59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140" y="1749425"/>
            <a:ext cx="3252470" cy="2439670"/>
          </a:xfrm>
          <a:prstGeom prst="rect">
            <a:avLst/>
          </a:prstGeom>
        </p:spPr>
      </p:pic>
      <p:pic>
        <p:nvPicPr>
          <p:cNvPr id="7" name="图片 6" descr="8B72046994C1A94B11F8E01A86BFC8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910" y="4400550"/>
            <a:ext cx="3028315" cy="2271395"/>
          </a:xfrm>
          <a:prstGeom prst="rect">
            <a:avLst/>
          </a:prstGeom>
        </p:spPr>
      </p:pic>
      <p:pic>
        <p:nvPicPr>
          <p:cNvPr id="8" name="图片 7" descr="44C052F03252A96E545CDB58836E87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865" y="4385310"/>
            <a:ext cx="3049270" cy="2286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848860" y="330200"/>
            <a:ext cx="24942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-PPT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模板网站</a:t>
            </a:r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zh-CN" altLang="en-US"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ctr"/>
            <a:endParaRPr lang="en-US" altLang="zh-CN" sz="16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9000" y="832485"/>
            <a:ext cx="4334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just" fontAlgn="auto">
              <a:buFont typeface="Wingdings" panose="05000000000000000000" charset="0"/>
              <a:buChar char="l"/>
            </a:pPr>
            <a:r>
              <a:rPr lang="zh-CN" altLang="en-US" sz="2800">
                <a:sym typeface="+mn-ea"/>
              </a:rPr>
              <a:t>Nordri Tools小插件</a:t>
            </a:r>
            <a:endParaRPr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6000" y="1269365"/>
            <a:ext cx="960056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Nordri Tools——让PPT变得简单起来。做PPT必备的插件之一，谁用谁知道~</a:t>
            </a:r>
            <a:endParaRPr lang="zh-CN" altLang="en-US"/>
          </a:p>
        </p:txBody>
      </p:sp>
      <p:pic>
        <p:nvPicPr>
          <p:cNvPr id="13" name="图片 12" descr="MTH23GXQLWF0}L~YLX78A%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1959610"/>
            <a:ext cx="8886825" cy="45643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848860" y="330200"/>
            <a:ext cx="24942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-PPT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模板网站</a:t>
            </a:r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zh-CN" altLang="en-US"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ctr"/>
            <a:endParaRPr lang="en-US" altLang="zh-CN" sz="16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3455" y="4204335"/>
            <a:ext cx="349059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1、一键统一字体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平时做PPT，经常会遇到字体不统一的情况，尤其是帮别人改的时候！！这个时候就可以用NT的这个功能，来迅速调节字体。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53000" y="4342765"/>
            <a:ext cx="3175000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2、在线色彩库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NT在线色彩库的颜色都还不错，但是关键是可以直接一键运用到版式里去，很方便。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09000" y="4342765"/>
            <a:ext cx="3287395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3、PPT拼图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NT支持直接把PPT导出成长图，方便发给别人预览，同时还可以保存成全图型的PPT。</a:t>
            </a:r>
            <a:endParaRPr lang="zh-CN" altLang="en-US"/>
          </a:p>
        </p:txBody>
      </p:sp>
      <p:pic>
        <p:nvPicPr>
          <p:cNvPr id="6" name="图片 5" descr="DDCF4D2FA65BA1B701EA61731774B5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3455" y="918210"/>
            <a:ext cx="3382010" cy="3423920"/>
          </a:xfrm>
          <a:prstGeom prst="rect">
            <a:avLst/>
          </a:prstGeom>
        </p:spPr>
      </p:pic>
      <p:pic>
        <p:nvPicPr>
          <p:cNvPr id="7" name="图片 6" descr="DD581C3470CFCA552CC56D7DC6F7D4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695" y="918210"/>
            <a:ext cx="2653665" cy="3424555"/>
          </a:xfrm>
          <a:prstGeom prst="rect">
            <a:avLst/>
          </a:prstGeom>
        </p:spPr>
      </p:pic>
      <p:pic>
        <p:nvPicPr>
          <p:cNvPr id="8" name="图片 7" descr="F44DE5083914D20C8AA44DEB467ADD4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0" y="918210"/>
            <a:ext cx="3429635" cy="34245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848860" y="330200"/>
            <a:ext cx="24942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-PPT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模板网站</a:t>
            </a:r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zh-CN" altLang="en-US"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ctr"/>
            <a:endParaRPr lang="en-US" altLang="zh-CN" sz="16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9000" y="832485"/>
            <a:ext cx="4334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just" fontAlgn="auto">
              <a:buFont typeface="Wingdings" panose="05000000000000000000" charset="0"/>
              <a:buChar char="l"/>
            </a:pPr>
            <a:r>
              <a:rPr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图片下载网站</a:t>
            </a:r>
            <a:endParaRPr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6000" y="1269365"/>
            <a:ext cx="960056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Forwallpaper是一个非常良心的壁纸下载网站，图片按着不同的用途进行了分类，质量很高~</a:t>
            </a:r>
            <a:endParaRPr lang="zh-CN" altLang="en-US"/>
          </a:p>
        </p:txBody>
      </p:sp>
      <p:pic>
        <p:nvPicPr>
          <p:cNvPr id="12" name="图片 11" descr="()L%Y[4A%874F5CR_6RV(D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903730"/>
            <a:ext cx="10058400" cy="45154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848860" y="330200"/>
            <a:ext cx="24942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-PPT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模板网站</a:t>
            </a:r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zh-CN" altLang="en-US"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ctr"/>
            <a:endParaRPr lang="en-US" altLang="zh-CN" sz="16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9000" y="916940"/>
            <a:ext cx="4334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just" fontAlgn="auto">
              <a:buFont typeface="Wingdings" panose="05000000000000000000" charset="0"/>
              <a:buChar char="l"/>
            </a:pPr>
            <a:r>
              <a:rPr 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排版</a:t>
            </a:r>
            <a:r>
              <a:rPr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下载网站</a:t>
            </a:r>
            <a:endParaRPr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9000" y="1438910"/>
            <a:ext cx="91649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如果有时候你想做一些创意的排版的话，可以上花瓣和Pinterest这些网站看看。看到喜欢的设计，直接模仿过来就好了。</a:t>
            </a:r>
            <a:endParaRPr lang="zh-CN" altLang="en-US"/>
          </a:p>
        </p:txBody>
      </p:sp>
      <p:pic>
        <p:nvPicPr>
          <p:cNvPr id="10" name="图片 9" descr="V9~S]R{739~G73_72]XLY5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220" y="2360930"/>
            <a:ext cx="8954770" cy="44043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848860" y="330200"/>
            <a:ext cx="24942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-PPT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模板网站</a:t>
            </a:r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zh-CN" altLang="en-US"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ctr"/>
            <a:endParaRPr lang="en-US" altLang="zh-CN" sz="16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9655" y="902970"/>
            <a:ext cx="4334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just" fontAlgn="auto">
              <a:buFont typeface="Wingdings" panose="05000000000000000000" charset="0"/>
              <a:buChar char="l"/>
            </a:pPr>
            <a:r>
              <a:rPr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字体下载</a:t>
            </a:r>
            <a:endParaRPr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41425" y="1210310"/>
            <a:ext cx="995362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字体也是ppt非常重要的一个组成部分，好的字体能够让你的PPT增益不少~。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有时候看到很好看的字体，但是又不知道是什么，简直让人抓狂啊！这个时候可以试试求字体网，直接上传图片识别，然后轻松下载</a:t>
            </a:r>
            <a:r>
              <a:rPr lang="en-US" altLang="zh-CN"/>
              <a:t>~</a:t>
            </a:r>
            <a:endParaRPr lang="en-US" altLang="zh-CN"/>
          </a:p>
        </p:txBody>
      </p:sp>
      <p:pic>
        <p:nvPicPr>
          <p:cNvPr id="3" name="图片 2" descr="}MVTE2~BYY($E3CM~A3B1%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1425" y="2548255"/>
            <a:ext cx="8827135" cy="41071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848860" y="330200"/>
            <a:ext cx="24942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-PPT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模板网站</a:t>
            </a:r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zh-CN" altLang="en-US"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ctr"/>
            <a:endParaRPr lang="en-US" altLang="zh-CN" sz="16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7770" y="818515"/>
            <a:ext cx="4334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just" fontAlgn="auto">
              <a:buFont typeface="Wingdings" panose="05000000000000000000" charset="0"/>
              <a:buChar char="l"/>
            </a:pPr>
            <a:r>
              <a:rPr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配色网站</a:t>
            </a:r>
            <a:endParaRPr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26515" y="1340485"/>
            <a:ext cx="81616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网页设计常用色彩搭配表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按色相、印象进行了分类组合，现成的色彩组合，用时不会出现明显的错误。</a:t>
            </a:r>
            <a:endParaRPr lang="zh-CN" altLang="en-US"/>
          </a:p>
        </p:txBody>
      </p:sp>
      <p:pic>
        <p:nvPicPr>
          <p:cNvPr id="3" name="图片 2" descr="$`6MNY[JNV8B35YXM4FSN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2262505"/>
            <a:ext cx="8180070" cy="42513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6035" y="2491105"/>
            <a:ext cx="7382510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感谢观看及使用</a:t>
            </a:r>
            <a:endParaRPr lang="zh-CN" altLang="en-US" sz="200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l"/>
            <a:r>
              <a:rPr lang="en-US" altLang="zh-CN" sz="280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THANKS FOR WATCHING</a:t>
            </a:r>
            <a:endParaRPr lang="en-US" altLang="zh-CN" sz="200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WATERINK COLOURFUL STYLE</a:t>
            </a:r>
            <a:endParaRPr lang="en-US" altLang="zh-CN" sz="200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DESIGN BY M</a:t>
            </a:r>
            <a:endParaRPr lang="en-US" altLang="zh-CN" sz="200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357630" y="1993900"/>
            <a:ext cx="4373880" cy="17221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O1/</a:t>
            </a:r>
            <a:endParaRPr lang="en-US" altLang="zh-CN" sz="4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l"/>
            <a:r>
              <a:rPr lang="en-US" altLang="zh-CN" sz="44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PPT</a:t>
            </a:r>
            <a:r>
              <a:rPr lang="zh-CN" altLang="en-US" sz="44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制作基础设置</a:t>
            </a:r>
            <a:endParaRPr lang="zh-CN" altLang="en-US" sz="4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l"/>
            <a:endParaRPr lang="en-US" altLang="zh-CN" sz="14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69193" y="330200"/>
            <a:ext cx="225361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-PPT</a:t>
            </a:r>
            <a:r>
              <a:rPr lang="zh-CN" altLang="en-US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制作</a:t>
            </a:r>
            <a:r>
              <a:rPr lang="en-US" altLang="zh-CN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en-US" altLang="zh-CN" sz="36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flipH="1">
            <a:off x="795655" y="1153795"/>
            <a:ext cx="53403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just" fontAlgn="auto">
              <a:buFont typeface="Wingdings" panose="05000000000000000000" charset="0"/>
              <a:buChar char="l"/>
            </a:pPr>
            <a:r>
              <a:rPr lang="en-US" altLang="zh-CN" sz="20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PPT</a:t>
            </a:r>
            <a:r>
              <a:rPr lang="zh-CN" altLang="en-US" sz="20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按用途分类一般分为：</a:t>
            </a:r>
            <a:r>
              <a:rPr lang="zh-CN" altLang="en-US" sz="20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演讲型</a:t>
            </a:r>
            <a:r>
              <a:rPr lang="en-US" altLang="zh-CN" sz="20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/</a:t>
            </a:r>
            <a:r>
              <a:rPr lang="zh-CN" altLang="en-US" sz="20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阅读型</a:t>
            </a:r>
            <a:endParaRPr lang="zh-CN" altLang="en-US" sz="20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pic>
        <p:nvPicPr>
          <p:cNvPr id="7" name="图片 6" descr="001AE299B6592109D51E79440835620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745" y="2825750"/>
            <a:ext cx="5409565" cy="3042920"/>
          </a:xfrm>
          <a:prstGeom prst="rect">
            <a:avLst/>
          </a:prstGeom>
        </p:spPr>
      </p:pic>
      <p:pic>
        <p:nvPicPr>
          <p:cNvPr id="6" name="图片 5" descr="6DEE5DAA3265D092B65D8A10A877A6A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" y="2162810"/>
            <a:ext cx="5847080" cy="3267075"/>
          </a:xfrm>
          <a:prstGeom prst="rect">
            <a:avLst/>
          </a:prstGeom>
        </p:spPr>
      </p:pic>
      <p:pic>
        <p:nvPicPr>
          <p:cNvPr id="4" name="图片 3" descr="4A3B9772DA38A573BA750B0DA78184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5" y="1552575"/>
            <a:ext cx="5957570" cy="3320415"/>
          </a:xfrm>
          <a:prstGeom prst="rect">
            <a:avLst/>
          </a:prstGeom>
        </p:spPr>
      </p:pic>
      <p:pic>
        <p:nvPicPr>
          <p:cNvPr id="10" name="图片 9" descr="7922E67A044EC0688DD6E7761E1120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045" y="1552575"/>
            <a:ext cx="4955540" cy="4035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4" grpId="0"/>
      <p:bldP spid="1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69193" y="330200"/>
            <a:ext cx="225361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-PPT</a:t>
            </a:r>
            <a:r>
              <a:rPr lang="zh-CN" altLang="en-US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制作</a:t>
            </a:r>
            <a:r>
              <a:rPr lang="en-US" altLang="zh-CN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en-US" altLang="zh-CN" sz="36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flipH="1">
            <a:off x="795655" y="975360"/>
            <a:ext cx="53403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just" fontAlgn="auto">
              <a:buFont typeface="Wingdings" panose="05000000000000000000" charset="0"/>
              <a:buChar char="l"/>
            </a:pPr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PPT 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字体</a:t>
            </a:r>
            <a:endParaRPr lang="zh-CN" altLang="en-US"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9000" y="1497330"/>
            <a:ext cx="63334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三个原则：少用宋体、忌用艺术字、避免杂乱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3" name="图片 2" descr="3ED3F3F0A9700B3E6E04E7354E18F4EB"/>
          <p:cNvPicPr>
            <a:picLocks noChangeAspect="1"/>
          </p:cNvPicPr>
          <p:nvPr/>
        </p:nvPicPr>
        <p:blipFill>
          <a:blip r:embed="rId1"/>
          <a:srcRect t="20107" b="22837"/>
          <a:stretch>
            <a:fillRect/>
          </a:stretch>
        </p:blipFill>
        <p:spPr>
          <a:xfrm>
            <a:off x="889000" y="2077720"/>
            <a:ext cx="5520055" cy="2362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9000" y="4680585"/>
            <a:ext cx="55194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少用宋体的原因也是因为宋体在大多数场合都是不适用的，边缘的笔画会给人视觉上的沉重感。</a:t>
            </a:r>
            <a:endParaRPr lang="zh-CN" altLang="en-US"/>
          </a:p>
        </p:txBody>
      </p:sp>
      <p:pic>
        <p:nvPicPr>
          <p:cNvPr id="9" name="图片 8" descr="5A2AD568AEFB17601B7BBDB63C86FDB3"/>
          <p:cNvPicPr>
            <a:picLocks noChangeAspect="1"/>
          </p:cNvPicPr>
          <p:nvPr/>
        </p:nvPicPr>
        <p:blipFill>
          <a:blip r:embed="rId2"/>
          <a:srcRect l="18919" t="35356" r="17650" b="33967"/>
          <a:stretch>
            <a:fillRect/>
          </a:stretch>
        </p:blipFill>
        <p:spPr>
          <a:xfrm>
            <a:off x="7490460" y="2077720"/>
            <a:ext cx="4084320" cy="14814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490460" y="3856990"/>
            <a:ext cx="40849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所以给大家建议就是一般情况下不要用宋体，推荐：微软雅黑+楷体。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69193" y="330200"/>
            <a:ext cx="225361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-PPT</a:t>
            </a:r>
            <a:r>
              <a:rPr lang="zh-CN" altLang="en-US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制作</a:t>
            </a:r>
            <a:r>
              <a:rPr lang="en-US" altLang="zh-CN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en-US" altLang="zh-CN" sz="36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flipH="1">
            <a:off x="795655" y="1153795"/>
            <a:ext cx="61302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just" fontAlgn="auto">
              <a:buFont typeface="Wingdings" panose="05000000000000000000" charset="0"/>
              <a:buChar char="l"/>
            </a:pPr>
            <a:r>
              <a:rPr lang="en-US" altLang="zh-CN" sz="20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PPT</a:t>
            </a:r>
            <a:r>
              <a:rPr sz="20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文字对齐的四种模式</a:t>
            </a:r>
            <a:endParaRPr sz="20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  <a:p>
            <a:pPr marL="342900" indent="-342900" algn="just" fontAlgn="auto">
              <a:buFont typeface="Wingdings" panose="05000000000000000000" charset="0"/>
              <a:buChar char="l"/>
            </a:pPr>
            <a:r>
              <a:rPr sz="20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具体需要根据使用场合去选择</a:t>
            </a:r>
            <a:endParaRPr sz="20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pic>
        <p:nvPicPr>
          <p:cNvPr id="2" name="图片 1" descr="6A37D044D9DAB8792BB8515AC1C633E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6424" b="28932"/>
          <a:stretch>
            <a:fillRect/>
          </a:stretch>
        </p:blipFill>
        <p:spPr>
          <a:xfrm>
            <a:off x="908685" y="2058035"/>
            <a:ext cx="5491480" cy="1838960"/>
          </a:xfrm>
          <a:prstGeom prst="rect">
            <a:avLst/>
          </a:prstGeom>
        </p:spPr>
      </p:pic>
      <p:pic>
        <p:nvPicPr>
          <p:cNvPr id="8" name="图片 7" descr="CB3F2F0F408774015BA567ECFDC2F0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6654" t="8090" r="8392" b="8481"/>
          <a:stretch>
            <a:fillRect/>
          </a:stretch>
        </p:blipFill>
        <p:spPr>
          <a:xfrm>
            <a:off x="6925945" y="1962785"/>
            <a:ext cx="4798695" cy="35344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08685" y="4224655"/>
            <a:ext cx="5685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设计上并不算出色，但对齐做好了同样没有大问题。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69193" y="330200"/>
            <a:ext cx="225361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-PPT</a:t>
            </a:r>
            <a:r>
              <a:rPr lang="zh-CN" altLang="en-US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制作</a:t>
            </a:r>
            <a:r>
              <a:rPr lang="en-US" altLang="zh-CN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en-US" altLang="zh-CN" sz="36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flipH="1">
            <a:off x="795655" y="975360"/>
            <a:ext cx="53403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just" fontAlgn="auto">
              <a:buFont typeface="Wingdings" panose="05000000000000000000" charset="0"/>
              <a:buChar char="l"/>
            </a:pPr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PPT 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图片</a:t>
            </a:r>
            <a:endParaRPr lang="zh-CN" altLang="en-US"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9000" y="1497330"/>
            <a:ext cx="63334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三个原则：高清、无码、不变形。</a:t>
            </a:r>
            <a:endParaRPr lang="zh-CN" altLang="en-US" sz="2000"/>
          </a:p>
        </p:txBody>
      </p:sp>
      <p:pic>
        <p:nvPicPr>
          <p:cNvPr id="11" name="图片 10" descr="6BFFC1E564984176809CAC65341714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1370" y="2294890"/>
            <a:ext cx="5714365" cy="42856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35075" y="1998980"/>
            <a:ext cx="382714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无码的意思不是指的某种电影的无码，而是说在用图片的时候不要用水印，有的话就用PS或者美图秀秀去掉。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清晰的图片始终给人是享受的感觉。</a:t>
            </a:r>
            <a:endParaRPr lang="zh-CN" altLang="en-US"/>
          </a:p>
        </p:txBody>
      </p:sp>
      <p:pic>
        <p:nvPicPr>
          <p:cNvPr id="10" name="图片 9" descr="DC5E263633621088BFA8BAD6846A7A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025" y="1370330"/>
            <a:ext cx="6657975" cy="4994275"/>
          </a:xfrm>
          <a:prstGeom prst="rect">
            <a:avLst/>
          </a:prstGeom>
        </p:spPr>
      </p:pic>
      <p:pic>
        <p:nvPicPr>
          <p:cNvPr id="6" name="图片 5" descr="FB1818C17F94D4C4CD73E99752485D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245" y="1141730"/>
            <a:ext cx="6718300" cy="5039360"/>
          </a:xfrm>
          <a:prstGeom prst="rect">
            <a:avLst/>
          </a:prstGeom>
        </p:spPr>
      </p:pic>
      <p:pic>
        <p:nvPicPr>
          <p:cNvPr id="4" name="图片 3" descr="B40E2DA4C7644BB61F9488EFAD0BF2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220" y="975360"/>
            <a:ext cx="6759575" cy="5070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69193" y="330200"/>
            <a:ext cx="225361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-PPT</a:t>
            </a:r>
            <a:r>
              <a:rPr lang="zh-CN" altLang="en-US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制作</a:t>
            </a:r>
            <a:r>
              <a:rPr lang="en-US" altLang="zh-CN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en-US" altLang="zh-CN" sz="36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flipH="1">
            <a:off x="795655" y="975360"/>
            <a:ext cx="53403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just" fontAlgn="auto">
              <a:buFont typeface="Wingdings" panose="05000000000000000000" charset="0"/>
              <a:buChar char="l"/>
            </a:pPr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PPT 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图片</a:t>
            </a:r>
            <a:endParaRPr lang="zh-CN" altLang="en-US"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42365" y="1660525"/>
            <a:ext cx="382714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有了这些图片之后我们需要进行一些排版，但是排列的时候要注意不要直接去拉伸和压缩图片，要等比例的对图片进行缩放。（下图第二张就是错误的案例）。</a:t>
            </a:r>
            <a:endParaRPr lang="zh-CN" altLang="en-US"/>
          </a:p>
        </p:txBody>
      </p:sp>
      <p:pic>
        <p:nvPicPr>
          <p:cNvPr id="7" name="图片 6" descr="4748C0D7FC3F1D59B74D5634F689B10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7125" y="3161030"/>
            <a:ext cx="4457700" cy="3343910"/>
          </a:xfrm>
          <a:prstGeom prst="rect">
            <a:avLst/>
          </a:prstGeom>
        </p:spPr>
      </p:pic>
      <p:pic>
        <p:nvPicPr>
          <p:cNvPr id="3" name="图片 2" descr="F646F23ED46BDA217961CFA63F457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10" y="975360"/>
            <a:ext cx="4898390" cy="3674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855845" y="330200"/>
            <a:ext cx="2480310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r>
              <a:rPr lang="zh-CN" altLang="en-US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基本设置</a:t>
            </a:r>
            <a:r>
              <a:rPr lang="en-US" altLang="zh-CN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en-US" altLang="zh-CN" sz="36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69060" y="1153795"/>
            <a:ext cx="4413885" cy="1433195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04175" y="1153795"/>
            <a:ext cx="3612515" cy="1437005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55295" y="1461135"/>
            <a:ext cx="822325" cy="8223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b="1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1</a:t>
            </a:r>
            <a:endParaRPr lang="en-US" altLang="zh-CN" sz="3200" b="1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029450" y="1461135"/>
            <a:ext cx="822325" cy="8223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b="1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2</a:t>
            </a:r>
            <a:endParaRPr lang="en-US" altLang="zh-CN" sz="3200" b="1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flipH="1">
            <a:off x="1369060" y="1207135"/>
            <a:ext cx="41738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/>
            <a:r>
              <a:rPr lang="zh-CN" altLang="en-US" sz="3200">
                <a:solidFill>
                  <a:srgbClr val="023C7A"/>
                </a:solidFill>
                <a:latin typeface="+mn-ea"/>
                <a:sym typeface="+mn-ea"/>
              </a:rPr>
              <a:t>缩短保存时间</a:t>
            </a:r>
            <a:endParaRPr lang="zh-CN" altLang="en-US" sz="3200">
              <a:solidFill>
                <a:srgbClr val="023C7A"/>
              </a:solidFill>
              <a:latin typeface="+mn-ea"/>
              <a:sym typeface="+mn-ea"/>
            </a:endParaRPr>
          </a:p>
          <a:p>
            <a:pPr algn="just" fontAlgn="auto"/>
            <a:endParaRPr lang="zh-CN" altLang="en-US" sz="20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  <a:p>
            <a:pPr algn="just" fontAlgn="auto"/>
            <a:r>
              <a:rPr lang="zh-CN" altLang="en-US" sz="20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（打开：文件—选项—保存）</a:t>
            </a:r>
            <a:endParaRPr lang="zh-CN" altLang="en-US" sz="20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 flipH="1">
            <a:off x="7992745" y="1207135"/>
            <a:ext cx="36239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3200">
                <a:solidFill>
                  <a:srgbClr val="023C7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提高撤销步数</a:t>
            </a:r>
            <a:endParaRPr lang="zh-CN" altLang="en-US" sz="3200">
              <a:solidFill>
                <a:srgbClr val="023C7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/>
            <a:endParaRPr lang="zh-CN" altLang="en-US" sz="20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  <a:p>
            <a:pPr algn="just"/>
            <a:r>
              <a:rPr lang="zh-CN" altLang="en-US" sz="20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（打开：文件—选项—高级）</a:t>
            </a:r>
            <a:endParaRPr lang="zh-CN" altLang="en-US" sz="20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pic>
        <p:nvPicPr>
          <p:cNvPr id="6" name="图片 5" descr="98E4861A16E139BA3998A4CD2C84291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" y="2726690"/>
            <a:ext cx="5995035" cy="3851910"/>
          </a:xfrm>
          <a:prstGeom prst="rect">
            <a:avLst/>
          </a:prstGeom>
        </p:spPr>
      </p:pic>
      <p:pic>
        <p:nvPicPr>
          <p:cNvPr id="18" name="图片 17" descr="7FC6003398DF13CC98E0995D74D3A7E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825" y="2726690"/>
            <a:ext cx="5019040" cy="3851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UNIT_PLACING_PICTURE_USER_VIEWPORT" val="{&quot;height&quot;:2896,&quot;width&quot;:8648}"/>
</p:tagLst>
</file>

<file path=ppt/tags/tag3.xml><?xml version="1.0" encoding="utf-8"?>
<p:tagLst xmlns:p="http://schemas.openxmlformats.org/presentationml/2006/main">
  <p:tag name="KSO_WM_UNIT_PLACING_PICTURE_USER_VIEWPORT" val="{&quot;height&quot;:11520,&quot;width&quot;:15360}"/>
</p:tagLst>
</file>

<file path=ppt/tags/tag4.xml><?xml version="1.0" encoding="utf-8"?>
<p:tagLst xmlns:p="http://schemas.openxmlformats.org/presentationml/2006/main">
  <p:tag name="KSO_WM_DOC_GUID" val="{062a1abf-113a-40ae-9e7d-a8abcfab88e8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1898</Words>
  <Application>WPS 演示</Application>
  <PresentationFormat>宽屏</PresentationFormat>
  <Paragraphs>215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Arial</vt:lpstr>
      <vt:lpstr>宋体</vt:lpstr>
      <vt:lpstr>Wingdings</vt:lpstr>
      <vt:lpstr>方正清刻本悦宋简体</vt:lpstr>
      <vt:lpstr>Wingdings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pc</cp:lastModifiedBy>
  <cp:revision>12</cp:revision>
  <dcterms:created xsi:type="dcterms:W3CDTF">2019-03-11T05:02:00Z</dcterms:created>
  <dcterms:modified xsi:type="dcterms:W3CDTF">2020-11-23T05:49:42Z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